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67" r:id="rId17"/>
    <p:sldId id="271" r:id="rId18"/>
    <p:sldId id="268" r:id="rId19"/>
    <p:sldId id="269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ED9F30-43F6-488F-B675-0C1CA6388280}" type="datetimeFigureOut">
              <a:rPr lang="en-US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838D27-7595-4C69-92D3-A38A6F502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B8C2-6239-4D8A-B932-919DEE736A9E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B9FD-8223-495C-959D-0050F17380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9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7A66-6951-4C22-82D4-5B1D4736ECA2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D80-73B0-49EF-A8A1-1266B83D65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27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FAE8-554D-4F52-8983-426E421886F3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EB66-F1C5-4964-891A-AF90A8DD2E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2C4D1-827C-4046-BA47-78C6E61EF471}" type="datetimeFigureOut">
              <a:rPr lang="en-US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ACB826-8BEA-4AC5-9BF2-795D92A3C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B758-4B91-40A8-9B94-B7FB4291315C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AE86-3333-4426-AB79-5C0FC7E3E3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D7F6-42ED-4FFD-9946-172DC68B285A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7D9C-4C1F-4ECA-83FC-84FFAFD70A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12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BEA8-8E57-4F98-B666-AEED9A0DA288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9DA5-957B-4420-AEAC-A26252657B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F3C7-5779-44F6-B772-4794E1D01D21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1314-9AD4-453D-AAF1-4C6D90F66F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87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607D6-2A0B-42AF-8EDB-0967710BB120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28C5F-0690-4368-97CF-34E67D26D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02F92-9C0B-41D0-AB06-EEAEF365E380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A64E1-7904-45A9-B05B-0EA535583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25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324264A-BDD5-4629-BB72-5214D8CD069D}" type="datetimeFigureOut">
              <a:rPr lang="hu-HU"/>
              <a:pPr>
                <a:defRPr/>
              </a:pPr>
              <a:t>2013.03.15.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0BAF5E4-42C6-44C1-A292-009FA1FD19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0" r:id="rId2"/>
    <p:sldLayoutId id="2147484028" r:id="rId3"/>
    <p:sldLayoutId id="2147484021" r:id="rId4"/>
    <p:sldLayoutId id="2147484022" r:id="rId5"/>
    <p:sldLayoutId id="2147484023" r:id="rId6"/>
    <p:sldLayoutId id="2147484024" r:id="rId7"/>
    <p:sldLayoutId id="2147484029" r:id="rId8"/>
    <p:sldLayoutId id="2147484030" r:id="rId9"/>
    <p:sldLayoutId id="2147484025" r:id="rId10"/>
    <p:sldLayoutId id="214748402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MS PGothic" pitchFamily="34" charset="-128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MS PGothic" pitchFamily="34" charset="-128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MS PGothic" pitchFamily="34" charset="-128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MS PGothic" pitchFamily="34" charset="-128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cím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r>
              <a:rPr lang="hu-HU" smtClean="0"/>
              <a:t>2013. Március 11-14.</a:t>
            </a:r>
          </a:p>
          <a:p>
            <a:pPr eaLnBrk="1" hangingPunct="1"/>
            <a:endParaRPr lang="hu-HU" smtClean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sz="1600" dirty="0" smtClean="0">
                <a:ea typeface="+mj-ea"/>
              </a:rPr>
              <a:t>Civil Szektor Témahét</a:t>
            </a:r>
            <a:br>
              <a:rPr lang="hu-HU" sz="1600" dirty="0" smtClean="0">
                <a:ea typeface="+mj-ea"/>
              </a:rPr>
            </a:br>
            <a:r>
              <a:rPr lang="hu-HU" sz="4800" dirty="0" smtClean="0">
                <a:ea typeface="+mj-ea"/>
              </a:rPr>
              <a:t>A Felelős Állattartás</a:t>
            </a:r>
            <a:r>
              <a:rPr lang="hu-HU" dirty="0" smtClean="0">
                <a:ea typeface="+mj-ea"/>
              </a:rPr>
              <a:t/>
            </a:r>
            <a:br>
              <a:rPr lang="hu-HU" dirty="0" smtClean="0">
                <a:ea typeface="+mj-ea"/>
              </a:rPr>
            </a:br>
            <a:endParaRPr lang="hu-HU" dirty="0"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Leggyakoribb </a:t>
            </a:r>
            <a:r>
              <a:rPr lang="hu-HU" dirty="0">
                <a:ea typeface="+mj-ea"/>
              </a:rPr>
              <a:t>sérülések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hu-HU" smtClean="0"/>
              <a:t>Elgázolt állatok</a:t>
            </a:r>
          </a:p>
          <a:p>
            <a:pPr eaLnBrk="1" hangingPunct="1"/>
            <a:r>
              <a:rPr lang="hu-HU" smtClean="0"/>
              <a:t>Más állatok általi támadás </a:t>
            </a:r>
          </a:p>
          <a:p>
            <a:pPr eaLnBrk="1" hangingPunct="1"/>
            <a:r>
              <a:rPr lang="hu-HU" smtClean="0"/>
              <a:t>Éheztetés, Bántalmazás</a:t>
            </a:r>
          </a:p>
          <a:p>
            <a:pPr eaLnBrk="1" hangingPunct="1"/>
            <a:r>
              <a:rPr lang="hu-HU" smtClean="0"/>
              <a:t>Kiskölykökkel való bánásmód</a:t>
            </a:r>
            <a:endParaRPr lang="hu-HU" smtClean="0">
              <a:sym typeface="Wingdings" pitchFamily="2" charset="2"/>
            </a:endParaRP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Miből Élnek?</a:t>
            </a:r>
            <a:endParaRPr lang="hu-HU" dirty="0">
              <a:ea typeface="+mj-ea"/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hu-HU" smtClean="0"/>
              <a:t>Adományok</a:t>
            </a:r>
          </a:p>
          <a:p>
            <a:pPr eaLnBrk="1" hangingPunct="1"/>
            <a:r>
              <a:rPr lang="hu-HU" smtClean="0"/>
              <a:t>Adók 1%</a:t>
            </a:r>
            <a:r>
              <a:rPr lang="hu-HU" smtClean="0">
                <a:sym typeface="Wingdings" pitchFamily="2" charset="2"/>
              </a:rPr>
              <a:t> 80-90% az alapítvány fenntartása</a:t>
            </a:r>
          </a:p>
          <a:p>
            <a:pPr eaLnBrk="1" hangingPunct="1">
              <a:buFont typeface="Georgia" pitchFamily="18" charset="0"/>
              <a:buNone/>
            </a:pPr>
            <a:endParaRPr lang="hu-HU" smtClean="0"/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Ha ezek nem lennének, az alapítvány is nehezen élne meg, nagyon.</a:t>
            </a:r>
          </a:p>
          <a:p>
            <a:pPr eaLnBrk="1" hangingPunct="1">
              <a:buFont typeface="Georgia" pitchFamily="18" charset="0"/>
              <a:buNone/>
            </a:pPr>
            <a:endParaRPr lang="hu-HU" smtClean="0"/>
          </a:p>
          <a:p>
            <a:pPr eaLnBrk="1" hangingPunct="1">
              <a:buFont typeface="Georgia" pitchFamily="18" charset="0"/>
              <a:buNone/>
            </a:pP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Figyelem!</a:t>
            </a:r>
            <a:endParaRPr lang="hu-HU" dirty="0">
              <a:ea typeface="+mj-ea"/>
            </a:endParaRPr>
          </a:p>
        </p:txBody>
      </p:sp>
      <p:sp>
        <p:nvSpPr>
          <p:cNvPr id="17411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hu-HU" smtClean="0"/>
              <a:t>	Ezért is kérünk mindenkit, hogy adójuk egy 	százalékával, vagy más pénzbeli vagy egyéb 	adományával segítsen egy állatotthont.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ea typeface="+mj-ea"/>
              </a:rPr>
              <a:t>Plakátok</a:t>
            </a:r>
            <a:endParaRPr lang="en-US" dirty="0">
              <a:ea typeface="+mj-ea"/>
            </a:endParaRPr>
          </a:p>
        </p:txBody>
      </p:sp>
      <p:pic>
        <p:nvPicPr>
          <p:cNvPr id="18435" name="Content Placeholder 7" descr="fotó 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60" r="-80260"/>
          <a:stretch>
            <a:fillRect/>
          </a:stretch>
        </p:blipFill>
        <p:spPr>
          <a:xfrm>
            <a:off x="-3408363" y="404813"/>
            <a:ext cx="1158081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fotó 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4" r="-18164"/>
          <a:stretch>
            <a:fillRect/>
          </a:stretch>
        </p:blipFill>
        <p:spPr>
          <a:xfrm>
            <a:off x="-684213" y="387350"/>
            <a:ext cx="6119813" cy="6354763"/>
          </a:xfrm>
        </p:spPr>
      </p:pic>
      <p:pic>
        <p:nvPicPr>
          <p:cNvPr id="19459" name="Content Placeholder 5" descr="fotó 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4" r="-18164"/>
          <a:stretch>
            <a:fillRect/>
          </a:stretch>
        </p:blipFill>
        <p:spPr>
          <a:xfrm>
            <a:off x="3851275" y="333375"/>
            <a:ext cx="6173788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fotó 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4" r="-18164"/>
          <a:stretch>
            <a:fillRect/>
          </a:stretch>
        </p:blipFill>
        <p:spPr>
          <a:xfrm>
            <a:off x="1258888" y="87313"/>
            <a:ext cx="6408737" cy="665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hu-HU">
              <a:ea typeface="+mj-ea"/>
            </a:endParaRPr>
          </a:p>
        </p:txBody>
      </p:sp>
      <p:sp>
        <p:nvSpPr>
          <p:cNvPr id="21507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0500"/>
            <a:ext cx="64071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427413"/>
            <a:ext cx="520223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6788"/>
            <a:ext cx="34194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hu-HU">
              <a:ea typeface="+mj-ea"/>
            </a:endParaRPr>
          </a:p>
        </p:txBody>
      </p:sp>
      <p:sp>
        <p:nvSpPr>
          <p:cNvPr id="22531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192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mostabuday.hu/media/rovatokhoz/78/590x260/alapitv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62642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Hosszútávra tervezés</a:t>
            </a:r>
            <a:endParaRPr lang="hu-HU" dirty="0">
              <a:ea typeface="+mj-ea"/>
            </a:endParaRPr>
          </a:p>
        </p:txBody>
      </p:sp>
      <p:sp>
        <p:nvSpPr>
          <p:cNvPr id="23555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Nyáron</a:t>
            </a:r>
            <a:r>
              <a:rPr lang="hu-HU" smtClean="0">
                <a:sym typeface="Wingdings" pitchFamily="2" charset="2"/>
              </a:rPr>
              <a:t> Önkénteskedés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sym typeface="Wingdings" pitchFamily="2" charset="2"/>
              </a:rPr>
              <a:t>Évközben Utcai állatok etetése és a Facebook-os oldal terjesztése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sym typeface="Wingdings" pitchFamily="2" charset="2"/>
              </a:rPr>
              <a:t>Ha ma díjat nyerünk, akkor szétosztjuk állat otthonok között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sym typeface="Wingdings" pitchFamily="2" charset="2"/>
              </a:rPr>
              <a:t>Indulunk egy televíziós vetélkedőbe és a megnyert össze felét felajánljuk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mtClean="0">
                <a:sym typeface="Wingdings" pitchFamily="2" charset="2"/>
              </a:rPr>
              <a:t>	„Ha mi már elkezdjük a jót, a világ jobb lesz.</a:t>
            </a:r>
            <a:r>
              <a:rPr lang="hu-HU" altLang="en-US" smtClean="0">
                <a:sym typeface="Wingdings" pitchFamily="2" charset="2"/>
              </a:rPr>
              <a:t>”</a:t>
            </a:r>
            <a:endParaRPr lang="hu-HU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Köszönjük a figyelmet!</a:t>
            </a:r>
            <a:br>
              <a:rPr lang="hu-HU" dirty="0" smtClean="0">
                <a:ea typeface="+mj-ea"/>
              </a:rPr>
            </a:br>
            <a:r>
              <a:rPr lang="hu-HU" dirty="0" smtClean="0">
                <a:ea typeface="+mj-ea"/>
              </a:rPr>
              <a:t>Vigyázzanak az állatokra!</a:t>
            </a:r>
            <a:endParaRPr lang="hu-HU" dirty="0">
              <a:ea typeface="+mj-ea"/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hu-HU" smtClean="0"/>
              <a:t>„A segítség büszkeség, a büszkeség boldogság, a boldogság elhanyagolhatatlan.</a:t>
            </a:r>
            <a:r>
              <a:rPr lang="hu-HU" altLang="en-US" smtClean="0"/>
              <a:t>”</a:t>
            </a:r>
            <a:endParaRPr lang="hu-HU" smtClean="0"/>
          </a:p>
          <a:p>
            <a:pPr marL="0" indent="0" eaLnBrk="1" hangingPunct="1">
              <a:buFont typeface="Georgia" pitchFamily="18" charset="0"/>
              <a:buNone/>
            </a:pPr>
            <a:endParaRPr lang="hu-HU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hu-HU" i="1" smtClean="0"/>
              <a:t>Babiczky Kamilla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hu-HU" i="1" smtClean="0"/>
              <a:t>Kelemen Dóra 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hu-HU" i="1" smtClean="0"/>
              <a:t>Szigeti Nóra 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hu-HU" i="1" smtClean="0"/>
              <a:t>Szolga Dániel</a:t>
            </a:r>
          </a:p>
          <a:p>
            <a:pPr marL="0" indent="0" eaLnBrk="1" hangingPunct="1"/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Téma</a:t>
            </a:r>
            <a:endParaRPr lang="hu-HU" dirty="0">
              <a:ea typeface="+mj-ea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hu-HU" smtClean="0"/>
              <a:t>A Figyelem felhívása a FELELŐS ÁLLATTARÁSRA</a:t>
            </a:r>
          </a:p>
          <a:p>
            <a:pPr marL="0" indent="0" eaLnBrk="1" hangingPunct="1"/>
            <a:r>
              <a:rPr lang="hu-HU" smtClean="0"/>
              <a:t>Fontos az állatok védelme számunkra</a:t>
            </a:r>
          </a:p>
          <a:p>
            <a:pPr marL="0" indent="0" eaLnBrk="1" hangingPunct="1"/>
            <a:r>
              <a:rPr lang="hu-HU" smtClean="0"/>
              <a:t>Napjainkban felkapott téma</a:t>
            </a:r>
            <a:r>
              <a:rPr lang="hu-HU" smtClean="0">
                <a:sym typeface="Wingdings" pitchFamily="2" charset="2"/>
              </a:rPr>
              <a:t> Média</a:t>
            </a:r>
          </a:p>
          <a:p>
            <a:pPr marL="0" indent="0" eaLnBrk="1" hangingPunct="1"/>
            <a:r>
              <a:rPr lang="hu-HU" smtClean="0">
                <a:sym typeface="Wingdings" pitchFamily="2" charset="2"/>
              </a:rPr>
              <a:t>Fókusz Macskák Kutyák </a:t>
            </a: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Cél</a:t>
            </a:r>
            <a:endParaRPr lang="hu-HU" dirty="0">
              <a:ea typeface="+mj-ea"/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000" smtClean="0"/>
              <a:t>Figyelemfelhívás a helyes állattartásra 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smtClean="0"/>
              <a:t>Segítségnyújtás/kérés az állatotthonoknak és a nehéz sorsú állatoknak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000" smtClean="0">
                <a:sym typeface="Wingdings" pitchFamily="2" charset="2"/>
              </a:rPr>
              <a:t>	Facebook oldal készítése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000" smtClean="0">
                <a:sym typeface="Wingdings" pitchFamily="2" charset="2"/>
              </a:rPr>
              <a:t>		- Helyes Állattarás Alappillérei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000" smtClean="0">
                <a:sym typeface="Wingdings" pitchFamily="2" charset="2"/>
              </a:rPr>
              <a:t>		- Lehetőség munkára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000" smtClean="0">
                <a:sym typeface="Wingdings" pitchFamily="2" charset="2"/>
              </a:rPr>
              <a:t>		- Adó 1%+Adomány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000" smtClean="0">
                <a:sym typeface="Wingdings" pitchFamily="2" charset="2"/>
              </a:rPr>
              <a:t>	Segítségnyújtás saját „tőkéből</a:t>
            </a:r>
            <a:r>
              <a:rPr lang="hu-HU" altLang="en-US" sz="2000" smtClean="0">
                <a:sym typeface="Wingdings" pitchFamily="2" charset="2"/>
              </a:rPr>
              <a:t>”</a:t>
            </a:r>
            <a:r>
              <a:rPr lang="hu-HU" sz="2000" smtClean="0">
                <a:sym typeface="Wingdings" pitchFamily="2" charset="2"/>
              </a:rPr>
              <a:t> (eledel, 							önkéntesség)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hu-HU" sz="2000" smtClean="0"/>
          </a:p>
          <a:p>
            <a:pPr eaLnBrk="1" hangingPunct="1">
              <a:lnSpc>
                <a:spcPct val="90000"/>
              </a:lnSpc>
            </a:pPr>
            <a:endParaRPr lang="hu-H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Kezdet</a:t>
            </a:r>
            <a:endParaRPr lang="hu-HU" dirty="0">
              <a:ea typeface="+mj-ea"/>
            </a:endParaRPr>
          </a:p>
        </p:txBody>
      </p:sp>
      <p:sp>
        <p:nvSpPr>
          <p:cNvPr id="9219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hu-HU" smtClean="0">
                <a:sym typeface="Wingdings" pitchFamily="2" charset="2"/>
              </a:rPr>
              <a:t>Megismerkedés a Civil Szervezetek felépítésével (Hét eleje)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>
                <a:sym typeface="Wingdings" pitchFamily="2" charset="2"/>
              </a:rPr>
              <a:t>		Célcsoport: Kisállattartók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>
                <a:sym typeface="Wingdings" pitchFamily="2" charset="2"/>
              </a:rPr>
              <a:t>		Hosszú távra tervezés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>
                <a:sym typeface="Wingdings" pitchFamily="2" charset="2"/>
              </a:rPr>
              <a:t>		Szlogen: 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 	"Macskák és kutyák vigyázz nem buták, 	érző lények, ezt itt a lényeg, vigyázzál rájuk, 	mert mindent látunk!"</a:t>
            </a:r>
          </a:p>
          <a:p>
            <a:pPr eaLnBrk="1" hangingPunct="1">
              <a:buFont typeface="Georgia" pitchFamily="18" charset="0"/>
              <a:buNone/>
            </a:pP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10243" name="Tartalom helye 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29876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-25400"/>
            <a:ext cx="3276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32766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125538"/>
            <a:ext cx="2879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hu-HU">
              <a:ea typeface="+mj-ea"/>
            </a:endParaRPr>
          </a:p>
        </p:txBody>
      </p:sp>
      <p:sp>
        <p:nvSpPr>
          <p:cNvPr id="11267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77983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Interjú</a:t>
            </a:r>
            <a:endParaRPr lang="hu-HU" dirty="0">
              <a:ea typeface="+mj-ea"/>
            </a:endParaRPr>
          </a:p>
        </p:txBody>
      </p:sp>
      <p:sp>
        <p:nvSpPr>
          <p:cNvPr id="12291" name="Tartalom helye 2"/>
          <p:cNvSpPr>
            <a:spLocks noGrp="1"/>
          </p:cNvSpPr>
          <p:nvPr>
            <p:ph sz="quarter" idx="13"/>
          </p:nvPr>
        </p:nvSpPr>
        <p:spPr>
          <a:xfrm>
            <a:off x="1143000" y="692150"/>
            <a:ext cx="6400800" cy="3514725"/>
          </a:xfrm>
        </p:spPr>
        <p:txBody>
          <a:bodyPr/>
          <a:lstStyle/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Schneider Kinga 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Noé Állatotthon Alapítvány Sajtós Munkatársa</a:t>
            </a:r>
          </a:p>
          <a:p>
            <a:pPr eaLnBrk="1" hangingPunct="1"/>
            <a:r>
              <a:rPr lang="hu-HU" smtClean="0"/>
              <a:t>Rákérdeztünk a legfőbb/gyakoribb problémákra</a:t>
            </a:r>
          </a:p>
          <a:p>
            <a:pPr eaLnBrk="1" hangingPunct="1"/>
            <a:r>
              <a:rPr lang="hu-HU" smtClean="0"/>
              <a:t>Érdeklődtünk az anyagiak iránt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-11113"/>
            <a:ext cx="2720975" cy="1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27003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Tények; Első </a:t>
            </a:r>
            <a:r>
              <a:rPr lang="hu-HU" dirty="0">
                <a:ea typeface="+mj-ea"/>
              </a:rPr>
              <a:t>P</a:t>
            </a:r>
            <a:r>
              <a:rPr lang="hu-HU" dirty="0" smtClean="0">
                <a:ea typeface="+mj-ea"/>
              </a:rPr>
              <a:t>robléma</a:t>
            </a:r>
            <a:endParaRPr lang="hu-HU" dirty="0">
              <a:ea typeface="+mj-ea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hu-HU" smtClean="0"/>
              <a:t>Emberek gyakran fénykép alapján választank kisállatot</a:t>
            </a:r>
          </a:p>
          <a:p>
            <a:pPr eaLnBrk="1" hangingPunct="1"/>
            <a:r>
              <a:rPr lang="hu-HU" smtClean="0"/>
              <a:t>Nem tudják, hogy fel vannak-e készülve</a:t>
            </a:r>
          </a:p>
          <a:p>
            <a:pPr eaLnBrk="1" hangingPunct="1"/>
            <a:r>
              <a:rPr lang="hu-HU" smtClean="0"/>
              <a:t>A fajta, ami megtetszett nekik megfelelő-e az ő életstílusukhoz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	</a:t>
            </a:r>
            <a:r>
              <a:rPr lang="hu-HU" smtClean="0">
                <a:sym typeface="Wingdings" pitchFamily="2" charset="2"/>
              </a:rPr>
              <a:t> D</a:t>
            </a:r>
            <a:r>
              <a:rPr lang="hu-HU" smtClean="0"/>
              <a:t>öntés sem megalapozott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u-HU" dirty="0" smtClean="0">
                <a:ea typeface="+mj-ea"/>
              </a:rPr>
              <a:t>Helyes Állattartás</a:t>
            </a:r>
            <a:endParaRPr lang="hu-HU" dirty="0">
              <a:ea typeface="+mj-ea"/>
            </a:endParaRPr>
          </a:p>
        </p:txBody>
      </p:sp>
      <p:sp>
        <p:nvSpPr>
          <p:cNvPr id="14339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hu-HU" smtClean="0"/>
              <a:t>Boldog legyen: Az ÁLLAT, A GAZDI és családja, 			A SZOMSZÉDOK</a:t>
            </a:r>
          </a:p>
          <a:p>
            <a:pPr eaLnBrk="1" hangingPunct="1"/>
            <a:r>
              <a:rPr lang="hu-HU" smtClean="0"/>
              <a:t>Fontos: - Rendszeres orvosi vizsgálat (oltásbeadás, féreghajtás, ivartalanítás, kullancsvédelem és a chip beültetése)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		- Helyes táplálkozás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		- Elegendő mozgástér és mozgásidő</a:t>
            </a:r>
          </a:p>
          <a:p>
            <a:pPr eaLnBrk="1" hangingPunct="1">
              <a:buFont typeface="Georgia" pitchFamily="18" charset="0"/>
              <a:buNone/>
            </a:pPr>
            <a:r>
              <a:rPr lang="hu-HU" smtClean="0"/>
              <a:t>		- Tisztántartás</a:t>
            </a:r>
          </a:p>
          <a:p>
            <a:pPr eaLnBrk="1" hangingPunct="1">
              <a:buFont typeface="Georgia" pitchFamily="18" charset="0"/>
              <a:buNone/>
            </a:pPr>
            <a:endParaRPr lang="hu-H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157</TotalTime>
  <Words>212</Words>
  <Application>Microsoft Office PowerPoint</Application>
  <PresentationFormat>Diavetítés a képernyőre (4:3 oldalarány)</PresentationFormat>
  <Paragraphs>65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Trebuchet MS</vt:lpstr>
      <vt:lpstr>MS PGothic</vt:lpstr>
      <vt:lpstr>Arial</vt:lpstr>
      <vt:lpstr>Georgia</vt:lpstr>
      <vt:lpstr>Calibri</vt:lpstr>
      <vt:lpstr>Wingdings</vt:lpstr>
      <vt:lpstr>Slipstream</vt:lpstr>
      <vt:lpstr>Civil Szektor Témahét A Felelős Állattartás </vt:lpstr>
      <vt:lpstr>Téma</vt:lpstr>
      <vt:lpstr>Cél</vt:lpstr>
      <vt:lpstr>Kezdet</vt:lpstr>
      <vt:lpstr>PowerPoint bemutató</vt:lpstr>
      <vt:lpstr>PowerPoint bemutató</vt:lpstr>
      <vt:lpstr>Interjú</vt:lpstr>
      <vt:lpstr>Tények; Első Probléma</vt:lpstr>
      <vt:lpstr>Helyes Állattartás</vt:lpstr>
      <vt:lpstr>Leggyakoribb sérülések</vt:lpstr>
      <vt:lpstr>Miből Élnek?</vt:lpstr>
      <vt:lpstr>Figyelem!</vt:lpstr>
      <vt:lpstr>Plakátok</vt:lpstr>
      <vt:lpstr>PowerPoint bemutató</vt:lpstr>
      <vt:lpstr>PowerPoint bemutató</vt:lpstr>
      <vt:lpstr>PowerPoint bemutató</vt:lpstr>
      <vt:lpstr>PowerPoint bemutató</vt:lpstr>
      <vt:lpstr>Hosszútávra tervezés</vt:lpstr>
      <vt:lpstr>Köszönjük a figyelmet! Vigyázzanak az állatokra!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Szektor Témahét A Felelős Állattartás</dc:title>
  <dc:creator>Kelemen László</dc:creator>
  <cp:lastModifiedBy>Baranyai István</cp:lastModifiedBy>
  <cp:revision>32</cp:revision>
  <dcterms:created xsi:type="dcterms:W3CDTF">2013-03-13T16:27:51Z</dcterms:created>
  <dcterms:modified xsi:type="dcterms:W3CDTF">2013-03-15T17:35:02Z</dcterms:modified>
</cp:coreProperties>
</file>