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50E773-7ABA-4C97-9DA8-67C981F43D04}" type="datetimeFigureOut">
              <a:rPr lang="hu-HU" smtClean="0"/>
              <a:t>2013.03.15.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A2505C1-2BB2-4A8E-AAAC-349A10A8050B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hu-HU" sz="6000" dirty="0" smtClean="0">
                <a:latin typeface="Cambria" pitchFamily="18" charset="0"/>
              </a:rPr>
              <a:t>Témahét projekt</a:t>
            </a:r>
            <a:endParaRPr lang="hu-HU" sz="6000" dirty="0">
              <a:latin typeface="Cambria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6400800" cy="2207096"/>
          </a:xfrm>
        </p:spPr>
        <p:txBody>
          <a:bodyPr>
            <a:normAutofit/>
          </a:bodyPr>
          <a:lstStyle/>
          <a:p>
            <a:pPr algn="l"/>
            <a:r>
              <a:rPr lang="hu-HU" sz="2000" dirty="0" smtClean="0">
                <a:latin typeface="Cambria" pitchFamily="18" charset="0"/>
              </a:rPr>
              <a:t>Készítette:</a:t>
            </a:r>
          </a:p>
          <a:p>
            <a:pPr algn="l"/>
            <a:r>
              <a:rPr lang="hu-HU" dirty="0" smtClean="0">
                <a:latin typeface="Cambria" pitchFamily="18" charset="0"/>
              </a:rPr>
              <a:t>Csernus Panni</a:t>
            </a:r>
          </a:p>
          <a:p>
            <a:pPr algn="l"/>
            <a:r>
              <a:rPr lang="hu-HU" dirty="0" smtClean="0">
                <a:latin typeface="Cambria" pitchFamily="18" charset="0"/>
              </a:rPr>
              <a:t>Kóka Bianka</a:t>
            </a:r>
          </a:p>
          <a:p>
            <a:pPr algn="l"/>
            <a:r>
              <a:rPr lang="hu-HU" dirty="0" smtClean="0">
                <a:latin typeface="Cambria" pitchFamily="18" charset="0"/>
              </a:rPr>
              <a:t>Molnár-Boldog Eszter</a:t>
            </a:r>
            <a:endParaRPr lang="hu-H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mbria" pitchFamily="18" charset="0"/>
              </a:rPr>
              <a:t>Alapötlet</a:t>
            </a:r>
            <a:endParaRPr lang="hu-HU" dirty="0">
              <a:latin typeface="Cambri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ambria" pitchFamily="18" charset="0"/>
              </a:rPr>
              <a:t>Rák prevenció</a:t>
            </a:r>
          </a:p>
          <a:p>
            <a:r>
              <a:rPr lang="hu-HU" dirty="0" smtClean="0">
                <a:latin typeface="Cambria" pitchFamily="18" charset="0"/>
              </a:rPr>
              <a:t>Osztályfőnöki óra</a:t>
            </a:r>
          </a:p>
          <a:p>
            <a:r>
              <a:rPr lang="hu-HU" dirty="0" smtClean="0">
                <a:latin typeface="Cambria" pitchFamily="18" charset="0"/>
              </a:rPr>
              <a:t>Előadás, </a:t>
            </a:r>
            <a:r>
              <a:rPr lang="hu-HU" dirty="0" err="1" smtClean="0">
                <a:latin typeface="Cambria" pitchFamily="18" charset="0"/>
              </a:rPr>
              <a:t>prezi</a:t>
            </a:r>
            <a:endParaRPr lang="hu-HU" dirty="0" smtClean="0">
              <a:latin typeface="Cambria" pitchFamily="18" charset="0"/>
            </a:endParaRPr>
          </a:p>
          <a:p>
            <a:r>
              <a:rPr lang="hu-HU" dirty="0" smtClean="0">
                <a:latin typeface="Cambria" pitchFamily="18" charset="0"/>
              </a:rPr>
              <a:t>Fiataloknak (12-18)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Cambria" pitchFamily="18" charset="0"/>
              </a:rPr>
              <a:t>Megvalósítás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Cambria" pitchFamily="18" charset="0"/>
              </a:rPr>
              <a:t>rák: mi az, öröklött hajlam</a:t>
            </a:r>
          </a:p>
          <a:p>
            <a:r>
              <a:rPr lang="hu-HU" dirty="0" smtClean="0">
                <a:latin typeface="Cambria" pitchFamily="18" charset="0"/>
              </a:rPr>
              <a:t>prevenció – szűrés (hova, milyen gyakran, milyen eredménnyel )</a:t>
            </a:r>
          </a:p>
          <a:p>
            <a:r>
              <a:rPr lang="hu-HU" dirty="0" smtClean="0">
                <a:latin typeface="Cambria" pitchFamily="18" charset="0"/>
              </a:rPr>
              <a:t>tények, tévhitek – mobiltelefon, dezodor, csomók menstruáció előtt, aktív/passzív dohányzás</a:t>
            </a:r>
          </a:p>
          <a:p>
            <a:r>
              <a:rPr lang="hu-HU" dirty="0" smtClean="0">
                <a:latin typeface="Cambria" pitchFamily="18" charset="0"/>
              </a:rPr>
              <a:t>fiatalokat is érintő rákok: </a:t>
            </a:r>
            <a:r>
              <a:rPr lang="hu-HU" dirty="0" err="1" smtClean="0">
                <a:latin typeface="Cambria" pitchFamily="18" charset="0"/>
              </a:rPr>
              <a:t>melanóma</a:t>
            </a:r>
            <a:r>
              <a:rPr lang="hu-HU" dirty="0" smtClean="0">
                <a:latin typeface="Cambria" pitchFamily="18" charset="0"/>
              </a:rPr>
              <a:t> – napozás, anyajegyek; mellrák</a:t>
            </a:r>
          </a:p>
          <a:p>
            <a:r>
              <a:rPr lang="hu-HU" dirty="0" smtClean="0">
                <a:latin typeface="Cambria" pitchFamily="18" charset="0"/>
              </a:rPr>
              <a:t>civil szervezetek hogyan tudnak segíteni , hogyan lehet kapcsolatba lépni velük</a:t>
            </a:r>
            <a:endParaRPr lang="hu-H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Cambria" pitchFamily="18" charset="0"/>
              </a:rPr>
              <a:t>Rákszűrés</a:t>
            </a:r>
            <a:endParaRPr lang="hu-HU" dirty="0">
              <a:latin typeface="Cambria" pitchFamily="18" charset="0"/>
            </a:endParaRPr>
          </a:p>
        </p:txBody>
      </p:sp>
      <p:pic>
        <p:nvPicPr>
          <p:cNvPr id="4" name="Tartalom helye 3" descr="Rosszindulatú daganatok szűrése2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502" t="8587" r="9502" b="43683"/>
          <a:stretch>
            <a:fillRect/>
          </a:stretch>
        </p:blipFill>
        <p:spPr>
          <a:xfrm>
            <a:off x="1619672" y="1700808"/>
            <a:ext cx="5530214" cy="4608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Cambria" pitchFamily="18" charset="0"/>
              </a:rPr>
              <a:t>R</a:t>
            </a:r>
            <a:r>
              <a:rPr lang="hu-HU" dirty="0" smtClean="0">
                <a:latin typeface="Cambria" pitchFamily="18" charset="0"/>
              </a:rPr>
              <a:t>ákbetegeket segítő alapítványok</a:t>
            </a:r>
            <a:endParaRPr lang="hu-HU" dirty="0">
              <a:latin typeface="Cambria" pitchFamily="18" charset="0"/>
            </a:endParaRPr>
          </a:p>
        </p:txBody>
      </p:sp>
      <p:pic>
        <p:nvPicPr>
          <p:cNvPr id="4" name="Tartalom helye 3" descr="AKG_projekt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248" t="13360" r="12873" b="13454"/>
          <a:stretch>
            <a:fillRect/>
          </a:stretch>
        </p:blipFill>
        <p:spPr>
          <a:xfrm>
            <a:off x="971600" y="1700808"/>
            <a:ext cx="6984776" cy="452534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83</Words>
  <Application>Microsoft Office PowerPoint</Application>
  <PresentationFormat>Diavetítés a képernyőre (4:3 oldalarány)</PresentationFormat>
  <Paragraphs>18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Lendület</vt:lpstr>
      <vt:lpstr>Témahét projekt</vt:lpstr>
      <vt:lpstr>Alapötlet</vt:lpstr>
      <vt:lpstr>Megvalósítás </vt:lpstr>
      <vt:lpstr>Rákszűrés</vt:lpstr>
      <vt:lpstr>Rákbetegeket segítő alapítványok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MonarL</dc:creator>
  <cp:lastModifiedBy>Baranyai István</cp:lastModifiedBy>
  <cp:revision>7</cp:revision>
  <dcterms:created xsi:type="dcterms:W3CDTF">2013-03-14T02:10:45Z</dcterms:created>
  <dcterms:modified xsi:type="dcterms:W3CDTF">2013-03-15T11:51:25Z</dcterms:modified>
</cp:coreProperties>
</file>