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D24A"/>
    <a:srgbClr val="99FF33"/>
    <a:srgbClr val="97E597"/>
    <a:srgbClr val="79D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74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24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5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89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433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38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83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14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18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840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6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ABC7-7E8B-4B51-ACDC-647F9966A3E0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D16B-7371-45F7-ACC6-4E2DC573AB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95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ce\Documents\Vuze Downloads\gmail\Gmail\image_3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17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  <a:solidFill>
            <a:srgbClr val="4AD24A">
              <a:alpha val="56000"/>
            </a:srgbClr>
          </a:solidFill>
          <a:ln w="47625">
            <a:solidFill>
              <a:schemeClr val="tx1"/>
            </a:solidFill>
          </a:ln>
        </p:spPr>
        <p:txBody>
          <a:bodyPr/>
          <a:lstStyle/>
          <a:p>
            <a:r>
              <a:rPr lang="hu-HU" dirty="0" smtClean="0"/>
              <a:t>Állattartás mindenkinek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64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3613" y="3860378"/>
            <a:ext cx="2406315" cy="302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probléma?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Nagyon fontos lenne állatot tartani, mivel</a:t>
            </a:r>
          </a:p>
          <a:p>
            <a:pPr lvl="1"/>
            <a:r>
              <a:rPr lang="hu-HU" dirty="0" smtClean="0"/>
              <a:t>Több, mint </a:t>
            </a:r>
            <a:r>
              <a:rPr lang="hu-HU" b="1" dirty="0" smtClean="0"/>
              <a:t>2 millió kutya</a:t>
            </a:r>
            <a:r>
              <a:rPr lang="hu-HU" dirty="0" smtClean="0"/>
              <a:t> van Magyarországon</a:t>
            </a:r>
          </a:p>
          <a:p>
            <a:pPr lvl="1"/>
            <a:r>
              <a:rPr lang="hu-HU" dirty="0" smtClean="0"/>
              <a:t>Ez előfutára lehet a </a:t>
            </a:r>
            <a:r>
              <a:rPr lang="hu-HU" b="1" dirty="0" smtClean="0"/>
              <a:t>gyermeknevelés</a:t>
            </a:r>
            <a:r>
              <a:rPr lang="hu-HU" dirty="0" smtClean="0"/>
              <a:t>nek</a:t>
            </a:r>
          </a:p>
          <a:p>
            <a:pPr lvl="1"/>
            <a:r>
              <a:rPr lang="hu-HU" dirty="0" smtClean="0"/>
              <a:t>Állati kapcsolataink, az </a:t>
            </a:r>
            <a:r>
              <a:rPr lang="hu-HU" b="1" dirty="0" smtClean="0"/>
              <a:t>emberi kapcsolat</a:t>
            </a:r>
            <a:r>
              <a:rPr lang="hu-HU" dirty="0" smtClean="0"/>
              <a:t>aink sikerességét is elősegíti</a:t>
            </a:r>
          </a:p>
          <a:p>
            <a:r>
              <a:rPr lang="hu-HU" dirty="0" smtClean="0"/>
              <a:t>Azonban nem mindenki tud állatot</a:t>
            </a:r>
            <a:br>
              <a:rPr lang="hu-HU" dirty="0" smtClean="0"/>
            </a:br>
            <a:r>
              <a:rPr lang="hu-HU" dirty="0" smtClean="0"/>
              <a:t>tartani otthon (kis lakás, kevés pénz)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54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ence\Documents\Vuze Downloads\gmail\Gmail\image_1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024100" y="3719596"/>
            <a:ext cx="3567075" cy="2664297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Kinek segítünk?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Árva állatok megsegítése</a:t>
            </a:r>
            <a:r>
              <a:rPr lang="hu-HU" dirty="0" smtClean="0"/>
              <a:t> önkéntesség révén</a:t>
            </a:r>
          </a:p>
          <a:p>
            <a:r>
              <a:rPr lang="hu-HU" dirty="0" smtClean="0"/>
              <a:t>Ezzel fontos </a:t>
            </a:r>
            <a:r>
              <a:rPr lang="hu-HU" b="1" dirty="0" smtClean="0"/>
              <a:t>tapasztalatok</a:t>
            </a:r>
            <a:r>
              <a:rPr lang="hu-HU" dirty="0" smtClean="0"/>
              <a:t>at adva az </a:t>
            </a:r>
            <a:r>
              <a:rPr lang="hu-HU" b="1" dirty="0" smtClean="0"/>
              <a:t>önkénteseknek</a:t>
            </a:r>
          </a:p>
          <a:p>
            <a:r>
              <a:rPr lang="hu-HU" dirty="0" smtClean="0"/>
              <a:t>Kevesebb </a:t>
            </a:r>
            <a:r>
              <a:rPr lang="hu-HU" b="1" dirty="0" smtClean="0"/>
              <a:t>teher</a:t>
            </a:r>
            <a:r>
              <a:rPr lang="hu-HU" dirty="0" smtClean="0"/>
              <a:t> a társadalomnak, </a:t>
            </a:r>
            <a:br>
              <a:rPr lang="hu-HU" dirty="0" smtClean="0"/>
            </a:br>
            <a:r>
              <a:rPr lang="hu-HU" dirty="0" smtClean="0"/>
              <a:t>általános erkölcsi </a:t>
            </a:r>
            <a:r>
              <a:rPr lang="hu-HU" b="1" dirty="0" smtClean="0"/>
              <a:t>fejlődés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667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ence\Documents\Vuze Downloads\gmail\Gmail (1)\image_1.jpe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5339" y="3284984"/>
            <a:ext cx="8280920" cy="3573016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projekt szervezése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Felmértük mit tudunk csinálni </a:t>
            </a:r>
            <a:r>
              <a:rPr lang="hu-HU" b="1" dirty="0" smtClean="0"/>
              <a:t>két nap </a:t>
            </a:r>
            <a:r>
              <a:rPr lang="hu-HU" dirty="0" smtClean="0"/>
              <a:t>alatt</a:t>
            </a:r>
          </a:p>
          <a:p>
            <a:r>
              <a:rPr lang="hu-HU" dirty="0" smtClean="0"/>
              <a:t>Létrehoztunk egy </a:t>
            </a:r>
            <a:r>
              <a:rPr lang="hu-HU" b="1" dirty="0" smtClean="0"/>
              <a:t>„elképzelt” szervezet</a:t>
            </a:r>
            <a:r>
              <a:rPr lang="hu-HU" dirty="0" smtClean="0"/>
              <a:t>et, ahol mindenki kapott feladatot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Meglátogattuk a menhelyeket, </a:t>
            </a:r>
            <a:r>
              <a:rPr lang="hu-HU" dirty="0" err="1" smtClean="0">
                <a:solidFill>
                  <a:schemeClr val="bg1"/>
                </a:solidFill>
              </a:rPr>
              <a:t>önkénteskedtünk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Kapcsolattartás más szervezetekkel - </a:t>
            </a:r>
            <a:r>
              <a:rPr lang="hu-HU" b="1" dirty="0" smtClean="0"/>
              <a:t>Balázs</a:t>
            </a:r>
          </a:p>
          <a:p>
            <a:r>
              <a:rPr lang="hu-HU" dirty="0" smtClean="0"/>
              <a:t>Helyszíni feladatok beosztása - </a:t>
            </a:r>
            <a:r>
              <a:rPr lang="hu-HU" b="1" dirty="0" smtClean="0"/>
              <a:t>Amina</a:t>
            </a:r>
          </a:p>
          <a:p>
            <a:r>
              <a:rPr lang="hu-HU" dirty="0" smtClean="0"/>
              <a:t>Prezentáció - </a:t>
            </a:r>
            <a:r>
              <a:rPr lang="hu-HU" b="1" dirty="0" smtClean="0"/>
              <a:t>Bence</a:t>
            </a:r>
          </a:p>
          <a:p>
            <a:r>
              <a:rPr lang="hu-HU" dirty="0" smtClean="0"/>
              <a:t>Állatok igényeinek felmérése – </a:t>
            </a:r>
            <a:r>
              <a:rPr lang="hu-HU" b="1" dirty="0" smtClean="0"/>
              <a:t>C’</a:t>
            </a:r>
            <a:r>
              <a:rPr lang="hu-HU" b="1" dirty="0" err="1" smtClean="0"/>
              <a:t>mon</a:t>
            </a:r>
            <a:endParaRPr lang="hu-HU" b="1" dirty="0" smtClean="0"/>
          </a:p>
          <a:p>
            <a:r>
              <a:rPr lang="hu-HU" dirty="0" smtClean="0"/>
              <a:t>Önkéntesség - </a:t>
            </a:r>
            <a:r>
              <a:rPr lang="hu-HU" b="1" u="sng" dirty="0" smtClean="0"/>
              <a:t>mindenki</a:t>
            </a:r>
            <a:endParaRPr lang="hu-HU" b="1" u="sng" dirty="0"/>
          </a:p>
        </p:txBody>
      </p:sp>
    </p:spTree>
    <p:extLst>
      <p:ext uri="{BB962C8B-B14F-4D97-AF65-F5344CB8AC3E}">
        <p14:creationId xmlns:p14="http://schemas.microsoft.com/office/powerpoint/2010/main" val="41963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Előnyök és hátrányok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662724"/>
              </p:ext>
            </p:extLst>
          </p:nvPr>
        </p:nvGraphicFramePr>
        <p:xfrm>
          <a:off x="457200" y="1600200"/>
          <a:ext cx="8229600" cy="485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Előnyök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smtClean="0"/>
                        <a:t>Hátrányok</a:t>
                      </a:r>
                      <a:endParaRPr lang="hu-HU" sz="3000" dirty="0"/>
                    </a:p>
                  </a:txBody>
                  <a:tcPr/>
                </a:tc>
              </a:tr>
              <a:tr h="1321688"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Menhely</a:t>
                      </a:r>
                      <a:r>
                        <a:rPr lang="hu-HU" sz="2600" baseline="0" dirty="0" smtClean="0"/>
                        <a:t>nek tudtunk segíteni, hasznos, produktív munkát végeztünk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Az</a:t>
                      </a:r>
                      <a:r>
                        <a:rPr lang="hu-HU" sz="2600" baseline="0" dirty="0" smtClean="0"/>
                        <a:t> idő rövidsége miatt nem tudtunk,  igazán hatékony munkát végezni</a:t>
                      </a:r>
                      <a:endParaRPr lang="hu-H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Mindenki kivette a részét</a:t>
                      </a:r>
                      <a:r>
                        <a:rPr lang="hu-HU" sz="2600" baseline="0" dirty="0" smtClean="0"/>
                        <a:t> a feladatokból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Nagyon kevés embert vontunk be, kevés nyilvánosság</a:t>
                      </a:r>
                      <a:endParaRPr lang="hu-H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A rövidtávú célt</a:t>
                      </a:r>
                      <a:r>
                        <a:rPr lang="hu-HU" sz="2600" baseline="0" dirty="0" smtClean="0"/>
                        <a:t> elértük és nagyon jól éreztük magunkat, vissza akarunk majd menni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A hosszú távú</a:t>
                      </a:r>
                      <a:r>
                        <a:rPr lang="hu-HU" sz="2600" baseline="0" dirty="0" smtClean="0"/>
                        <a:t> célunk érdekében keveset tudtunk tenni</a:t>
                      </a:r>
                      <a:endParaRPr lang="hu-H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2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1500" dirty="0" smtClean="0"/>
              <a:t>Köszönjük a figyelmet!</a:t>
            </a:r>
            <a:endParaRPr lang="hu-HU" sz="11500" dirty="0"/>
          </a:p>
        </p:txBody>
      </p:sp>
    </p:spTree>
    <p:extLst>
      <p:ext uri="{BB962C8B-B14F-4D97-AF65-F5344CB8AC3E}">
        <p14:creationId xmlns:p14="http://schemas.microsoft.com/office/powerpoint/2010/main" val="9524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173</Words>
  <Application>Microsoft Office PowerPoint</Application>
  <PresentationFormat>Diavetítés a képernyőre (4:3 oldalarány)</PresentationFormat>
  <Paragraphs>31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Állattartás mindenkinek</vt:lpstr>
      <vt:lpstr>Mi a probléma?</vt:lpstr>
      <vt:lpstr>Kinek segítünk?</vt:lpstr>
      <vt:lpstr>A projekt szervezése</vt:lpstr>
      <vt:lpstr>A feladatok</vt:lpstr>
      <vt:lpstr>Előnyök és hátrányok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Állattartás mindenkinek</dc:title>
  <dc:creator>Bence</dc:creator>
  <cp:lastModifiedBy>Baranyai István</cp:lastModifiedBy>
  <cp:revision>16</cp:revision>
  <dcterms:created xsi:type="dcterms:W3CDTF">2013-03-14T10:17:14Z</dcterms:created>
  <dcterms:modified xsi:type="dcterms:W3CDTF">2013-03-15T12:04:21Z</dcterms:modified>
</cp:coreProperties>
</file>